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8"/>
  </p:notesMasterIdLst>
  <p:sldIdLst>
    <p:sldId id="257" r:id="rId2"/>
    <p:sldId id="258" r:id="rId3"/>
    <p:sldId id="358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80" autoAdjust="0"/>
    <p:restoredTop sz="95860" autoAdjust="0"/>
  </p:normalViewPr>
  <p:slideViewPr>
    <p:cSldViewPr>
      <p:cViewPr varScale="1">
        <p:scale>
          <a:sx n="72" d="100"/>
          <a:sy n="72" d="100"/>
        </p:scale>
        <p:origin x="1002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25D2B3E-13C5-4066-ADE4-27A57F284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A04645-AD2A-4402-B5C5-C21A892865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39940" name="幻灯片图像占位符 3">
            <a:extLst>
              <a:ext uri="{FF2B5EF4-FFF2-40B4-BE49-F238E27FC236}">
                <a16:creationId xmlns:a16="http://schemas.microsoft.com/office/drawing/2014/main" id="{A0B5B323-AFFF-4CAD-8D7A-97E291AFC57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>
            <a:extLst>
              <a:ext uri="{FF2B5EF4-FFF2-40B4-BE49-F238E27FC236}">
                <a16:creationId xmlns:a16="http://schemas.microsoft.com/office/drawing/2014/main" id="{B8F930A6-E517-42A2-9B8F-47497F1F957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CF0083-8E5C-464C-BF35-6357CD8E9D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A5E9B-25E7-4B6A-89CD-B26BB5807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77B0B6E1-43F5-4BA5-A098-10E2817D0A9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2BC772AE-1078-4551-812F-A2BBD9A5C8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0E6B2479-300A-4652-9169-4044FA3256A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8694735A-4726-4AA7-8295-0CEFCCF82AD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FDDEF12A-FE2B-4A37-9FBD-DEE08F0F5EC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738B3C1C-DD7E-43C3-8DDE-68D7E2AD6DE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AFD6C723-F587-4331-887E-A62CC390C4A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3D3E652F-0299-455D-831B-353564645C3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2BBB2CDC-E3DE-405F-87BD-3B9660FB9D16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D3C35E70-C9C0-4483-A1E0-A65F1FAD4F49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11574724-6CE1-4B2F-9E7B-456E2B1B6210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9547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F3B3FB04-3741-463B-89F9-0ACE32DDFCE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AC9FDCD-8B8E-48E5-A5B5-1D6D06F5482D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363CC21E-4D55-4CEA-B6DC-345FD206C68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ACCC896-62A4-44C0-A5BE-EC02EA348A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1CA29121-69D5-450F-9C61-42CD85588DA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EA686B2-96AF-4CF3-9CCB-1907AD1FE54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CE4AC6D-4236-4BE0-B658-61A366C4C4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EFE4EFA-F14D-4BA7-BDF4-54CDE67F144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87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342F61CD-539A-4E20-8BF3-EC67008FC04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2A36F3A1-F1A0-406D-AAAD-28109EF865A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3D66072-93C2-47A6-95D0-5ABF9E6F5F2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EF33672-086F-487F-B4D2-17A0FD0C0F5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4BBD93E3-3FD4-4143-B6E6-3336EF1FC07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EC31F2D8-5A9A-4673-81B8-BD38E4A5143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28CC89E3-747F-4D94-BCBF-DC028C46681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EF13BB31-9B70-4340-8A93-77D781FC04C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6E15B600-8530-45C0-984F-F00C302D81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A82B278C-D2CE-40B7-B7F7-76EF3B160D2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2E6C1D70-DCB6-450D-85FF-3A25BD86727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47DD5010-8BEA-4375-8CD3-6C4C11CAEB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76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E103EDD9-410D-4759-B86D-82A6ED943C0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5EBD66B-BAC8-4B8D-B7FE-CA2A72316FF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2FE2F4F6-3682-461E-A76A-A3270B09E93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10EB34B-AADE-4627-A131-8786CEDF12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D859CB9-72DA-4A68-A0A9-978892676FD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>
            <a:extLst>
              <a:ext uri="{FF2B5EF4-FFF2-40B4-BE49-F238E27FC236}">
                <a16:creationId xmlns:a16="http://schemas.microsoft.com/office/drawing/2014/main" id="{2FB3AE28-6F36-4B7C-8925-72DD02B776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9" name="页脚占位符 3" hidden="1">
            <a:extLst>
              <a:ext uri="{FF2B5EF4-FFF2-40B4-BE49-F238E27FC236}">
                <a16:creationId xmlns:a16="http://schemas.microsoft.com/office/drawing/2014/main" id="{81A3A08B-AB5D-4E46-AFBD-80141D2B23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>
            <a:extLst>
              <a:ext uri="{FF2B5EF4-FFF2-40B4-BE49-F238E27FC236}">
                <a16:creationId xmlns:a16="http://schemas.microsoft.com/office/drawing/2014/main" id="{766D563F-B53C-443C-80CE-054C238316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6923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92E04ACE-1005-47A4-A512-5E99726A26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B22AEF23-0062-4E38-81F0-D76ADEF0E3C8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B481C43F-F633-418B-9174-C6DA5C90D0F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C265479D-DA5B-47C2-8132-740640F840A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F497CD5-B453-4ABD-820A-B1B8832493E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EDE21DA5-162D-4733-9F4F-D52DAE3DA0C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E1A98B5-F11A-4165-820C-9B51A64016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5859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AEC9199C-0061-45B9-9CCD-58245FB6D40E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B73CD369-BF8C-40CD-A338-F1265FBDD4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4641482-98CB-48E5-AE11-982976E621D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111A7E86-5545-4C00-BB1A-F4DAB72654D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1E251BEA-0680-4C6B-8CB7-4D5C1049BF6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FF0F82C2-806A-4552-B2AE-517E8ED2FE8F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A3741A6A-40F5-4DFD-9E0D-BE67AA6F3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4BE2BBED-AB87-40E0-9981-4DD78033EC6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9ECF52-F65F-4945-9194-509D178B469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382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F4BB17E8-AC8A-47F1-BCE7-ABC8BA07D58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EF0FC97F-B64C-4FA4-AA5D-2685D2756A7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8805DEE-B5B0-40DC-A6CF-9E65B6BE352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1EED34AC-3C53-4DC1-A58A-CF47BA7A7316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F5D74420-FB40-4BF7-AA44-EC97736E065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304156D-AAE8-4509-9154-BF155A7281AE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85A454A-C92A-4BCF-A038-17E51A3FFF2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356B10C0-0791-4866-8035-068BD1A70F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4559A5-A18D-4992-91DF-52B911D1C7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1919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3AEA6A3E-9820-457F-B931-A932E6E72DC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3E6A3785-5D70-449A-9340-95E070F2006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EEC29B80-F61B-4D16-9EF9-40B0B01B3E16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B068693D-A8C6-4D0F-96BB-14CEA3A706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BCFE097-11BA-4172-93E7-6348AFE50907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EC4EA40F-ED8A-4A71-B1BF-23EE8B1B6BCD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B4DC8E3-4B66-499A-AF24-9C27D2CF86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FC70AA65-822B-4622-9FF9-9D01C2781A8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E651E170-02C5-45CC-A5F0-2DC4CBB562A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53388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9C1E89BE-3CAA-45B4-A831-79999ECEE57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AA459EC2-890B-40F6-9904-E51CEA7827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5CBC7B4B-3A4B-44CB-B6A4-2C77B2561C8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037A4906-2994-4035-B909-58D50C0BFBF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56FADC68-9FFC-48C7-8674-38CB9E93583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F4F9B54B-86EC-44C5-8ACD-C7E7B6BA72C0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22ADFE47-6098-4C1D-8A3B-7B279DE11A0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62D8F2EE-2CBA-4033-9604-F6275F93C28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48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561F4786-45C2-4EB0-823B-CA629D72431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C2B66DDF-8A37-4B58-A1D9-A608A30F71A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AA438E9-4D35-4BEB-AC76-F0BA66014B19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6CFA6390-6DAB-4DAE-B8A0-99B8EA5653FA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9F29A57-3485-4E0A-8449-9F161F54E2E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DECBD0A-EF5A-4857-84A0-9EE9DCC89B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C02B6C7E-6389-4323-9FC4-83DACAEFB85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282CF337-5941-42D9-BD0F-C4C9BF9E5B7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1A942AD1-AB2C-4167-B423-BAD732F250A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6BCAF55F-972F-47E1-B204-B042FBC0C26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37567DC-A5F8-4586-9536-FC9E470B60D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80E2E9-5B24-496E-8CD2-EB7672B45A9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088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250BF14D-64E4-4163-83FB-7ADD5A59EFF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2F749820-0398-4363-8D8D-14C32CF5F80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3B7505C8-1655-4AD6-96CE-B124A33EB5B2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A738B93C-1D3D-4A22-BB14-8DF565858B3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0F56FB27-48E7-45DC-A8C4-81DCB98D334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72552BD-75C7-4865-8FCD-D787468C4B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E06EF44-3C58-437F-B6C1-3C63B9587F6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842A5EF0-D509-47A6-A2F2-E38E086E426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129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BDB8B267-FB92-43CD-A6C2-C525ACAF2EB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6A9A1026-6C41-4C7D-822C-9532BD22E3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9B6C719-8993-438F-A8FC-14098FD880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9917A9FE-0E83-4C63-9A96-864FA0ABC9F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63BC213B-C911-48B2-92B3-4F6ABFB75A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06C02A34-C08E-4D0B-9EFB-967BE72AFA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3FA6A8D-F4C3-4C10-9F1D-F6870674F8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39290EDC-C6DC-4E51-9346-7D87C65124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3BB769AD-91E3-47C1-973A-B8FFBAED69C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9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7BBE9B63-2C39-4C80-B95F-8EAE440C96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27703FE-770D-45D6-A892-B56F36CA49CB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DBB0F0A2-9D43-4DE4-87C4-5D36326BF3F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0122384-2787-482F-BEEE-0D2B76E68260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D88DF6EC-A704-4E15-BB8B-0ADE238F729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6D9328A2-F401-42A6-A668-429D294F5B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32EF65BC-1DC5-46A1-8770-72A990930F8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75308BC4-786F-473E-9F3B-B7D0A9850EC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255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EE7BABE7-D9C5-45C7-976A-07A4E39A10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4712744F-6ACE-4374-A7EE-5ACC1F967EF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FF6FE95C-E76B-41F5-A329-07EEAFDE3BB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18CE9B73-C76C-44F9-85BB-2BF1DC7AD00F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732B5145-5C53-4B29-9032-AAB4F5F3385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BBBF5458-0876-4829-80B8-EEA41AE4E6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91BE2973-D435-432B-A5F2-977B2AE047C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9B5E4A01-AF25-4148-8009-C91AD906CE8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01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478D5969-98EC-4FA1-B6F0-572249059F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8BD341E4-EB96-405A-BAA7-2DF485B27A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BF7C9907-C1C9-473F-A8FE-B1FB054A828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CAE2547F-B4CF-41D2-8423-52F702E7A9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034251DE-DB0A-4F76-AB20-58E4798C090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CF301E2C-1EA9-48BD-8BF7-F3B4C5861C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F047808-C62C-4F58-9E0E-F26C79F1D45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395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DE016D-7423-41D0-B7C8-A28947BA9C5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050D56-8FE6-4D72-A805-E35A012307F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1D4AC8-295C-4AB9-A4D1-AFF380D43A7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13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46F6A306-2E51-4C79-9FDD-B1E75019D11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5A9C03DD-6C73-4AEA-9DCB-5DC32ED99E30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9354998-BFF7-4FA8-BDE0-F781110C512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D52A4E0-D861-4CCC-B4C7-191ED354C09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C5C3C07D-D7D1-4F27-A4CD-8D924BCFEA8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522DAB9C-0587-4B78-9860-5BA0B591F4D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2024/9/19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950E5269-650F-4F58-B536-B3B0240C0DB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E8392413-38FD-422B-A225-2465A2D128B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25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137A3683-4460-4CC1-9582-A0AD745D964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87367808-8BF2-435E-9B33-6782F622D874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CBED67C2-1D58-4EC7-946C-A47AE6B8A0A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2AA55BAD-9877-4705-A84A-93678FE375E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4249A41-EFA3-4F69-B29B-65CB98108EB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0024983-17E7-41B5-8119-C8B6FA55582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AE13A7C5-FEE2-4DD4-8707-091B6425070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10CE2BA9-001E-489D-9BCB-EB453714226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89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F5FEC3AA-D7F6-4C2C-AFE5-71A4177D3C2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278B990B-E049-41D1-B7A7-99471E3BF43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87BAB-DA92-432D-8F48-C881F2D3BA7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2024/9/19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BE006B-1223-493D-A08E-B1769DD4F6C9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DA1562-7F02-4B63-8475-FC3189A84D4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34C6ECE4-E10D-4FA1-9CAB-AA016B8311B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22C667-ABB8-43DF-BB61-A9688B1BF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584" y="2420888"/>
            <a:ext cx="8139178" cy="441964"/>
          </a:xfrm>
        </p:spPr>
        <p:txBody>
          <a:bodyPr/>
          <a:lstStyle/>
          <a:p>
            <a:r>
              <a:rPr lang="zh-CN" altLang="en-US" dirty="0"/>
              <a:t>题意简述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51CCA4C-68E9-4FD7-BFB1-12CFA07D5B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7584" y="2930162"/>
                <a:ext cx="8139178" cy="5388907"/>
              </a:xfrm>
            </p:spPr>
            <p:txBody>
              <a:bodyPr/>
              <a:lstStyle/>
              <a:p>
                <a:r>
                  <a:rPr lang="zh-CN" altLang="en-US" b="0" dirty="0"/>
                  <a:t>给定长度为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dirty="0"/>
                  <a:t>的三元组序列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zh-CN" altLang="en-US" b="0" dirty="0"/>
                  <a:t>，求一个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dirty="0"/>
                  <a:t>的不重复索引序列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r>
                  <a:rPr lang="zh-CN" altLang="en-US" b="0" dirty="0"/>
                  <a:t>，满足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zh-CN" altLang="en-US" b="0" dirty="0"/>
                  <a:t>，使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</m:e>
                    </m:nary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b="0" dirty="0"/>
                  <a:t>最大化</a:t>
                </a:r>
                <a:endParaRPr lang="en-US" altLang="zh-CN" b="0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≤5×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</m:oMath>
                </a14:m>
                <a:endParaRPr lang="en-US" altLang="zh-CN" b="0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51CCA4C-68E9-4FD7-BFB1-12CFA07D5B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7584" y="2930162"/>
                <a:ext cx="8139178" cy="5388907"/>
              </a:xfrm>
              <a:blipFill>
                <a:blip r:embed="rId4"/>
                <a:stretch>
                  <a:fillRect l="-31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32A92161-E6F3-4D8B-141C-56796B742D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8393D4E0-5091-5C45-4605-76A1A395EFDE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 </a:t>
            </a:r>
            <a:r>
              <a:rPr lang="ja-JP" altLang="en-US" sz="3200" dirty="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64049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22"/>
    </mc:Choice>
    <mc:Fallback xmlns="">
      <p:transition spd="slow" advTm="23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C1DA711-84EA-812E-B0D1-409512E89B9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226469"/>
                <a:ext cx="7886700" cy="3500438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>
                    <a:latin typeface="Cambria Math" panose="02040503050406030204" pitchFamily="18" charset="0"/>
                  </a:rPr>
                  <a:t>由于优化目标为最大化，在不影响解的可行性的前提下：</a:t>
                </a:r>
                <a:endParaRPr lang="en-US" altLang="zh-CN" b="0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≤0</m:t>
                    </m:r>
                  </m:oMath>
                </a14:m>
                <a:r>
                  <a:rPr lang="zh-CN" altLang="en-US" dirty="0"/>
                  <a:t> 的项不必保留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dirty="0"/>
                  <a:t> 相同的项合并为一项，新的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zh-CN" altLang="en-US" dirty="0"/>
                  <a:t> 为各项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zh-CN" altLang="en-US" dirty="0"/>
                  <a:t> 之和</a:t>
                </a:r>
                <a:endParaRPr lang="en-US" altLang="zh-CN" dirty="0"/>
              </a:p>
              <a:p>
                <a:r>
                  <a:rPr lang="zh-CN" altLang="en-US" dirty="0"/>
                  <a:t>二维偏序：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b="0" dirty="0"/>
                  <a:t>定义为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b="0" dirty="0"/>
                  <a:t>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b="0" dirty="0"/>
                  <a:t>或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dirty="0"/>
                  <a:t>，对应定义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为不满足上述定义的关系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反自反性：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传递性：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反对称性（由反自反性，传递性得到）：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C1DA711-84EA-812E-B0D1-409512E89B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226469"/>
                <a:ext cx="7886700" cy="3500438"/>
              </a:xfrm>
              <a:blipFill>
                <a:blip r:embed="rId4"/>
                <a:stretch>
                  <a:fillRect l="-161" t="-1087" r="-337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C50A4FDE-C8E5-9735-3F66-A84A3479E5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5128891"/>
            <a:ext cx="2286000" cy="128587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D1F52976-1BF6-0540-5209-752A5836EDD7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 </a:t>
            </a:r>
            <a:r>
              <a:rPr lang="ja-JP" altLang="en-US" sz="3200" dirty="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125088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634"/>
    </mc:Choice>
    <mc:Fallback xmlns="">
      <p:transition spd="slow" advTm="143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8E2A31-F3A3-AFA4-1E04-84386E7BD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11" y="1484784"/>
            <a:ext cx="8139178" cy="441964"/>
          </a:xfrm>
        </p:spPr>
        <p:txBody>
          <a:bodyPr/>
          <a:lstStyle/>
          <a:p>
            <a:r>
              <a:rPr lang="zh-CN" altLang="en-US" dirty="0"/>
              <a:t>二维偏序等价转化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E9C5376-8660-A2C4-C8C8-74E84BDD34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3146" y="2226469"/>
                <a:ext cx="8451761" cy="3624564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二维偏序不一定是全序（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dirty="0"/>
                  <a:t>），但可以对原序列按照某种顺序重新排序，使得满足二维偏序的序对在序列顺序上也有序，即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dirty="0"/>
                  <a:t>，此时所求解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一定对应完整序列的一个子序列</a:t>
                </a:r>
                <a:endParaRPr lang="en-US" altLang="zh-CN" dirty="0"/>
              </a:p>
              <a:p>
                <a:r>
                  <a:rPr lang="zh-CN" altLang="en-US" dirty="0"/>
                  <a:t>双关键字比较：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∨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∧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定义了全序关系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完成去重后，排序结果唯一</a:t>
                </a:r>
                <a:endParaRPr lang="en-US" altLang="zh-CN" dirty="0"/>
              </a:p>
              <a:p>
                <a:r>
                  <a:rPr lang="zh-CN" altLang="en-US" dirty="0"/>
                  <a:t>序列去重且双关键字有序的情况下，有等价的二维偏序：</a:t>
                </a:r>
                <a:endParaRPr lang="en-US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&lt;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↔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E9C5376-8660-A2C4-C8C8-74E84BDD34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3146" y="2226469"/>
                <a:ext cx="8451761" cy="3624564"/>
              </a:xfrm>
              <a:blipFill>
                <a:blip r:embed="rId4"/>
                <a:stretch>
                  <a:fillRect l="-300" t="-1049" r="-15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3A283F6-C937-E9E2-2153-1D102A445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3C9C3BB1-D281-FC65-2733-000F4DC78CA8}"/>
              </a:ext>
            </a:extLst>
          </p:cNvPr>
          <p:cNvSpPr txBox="1">
            <a:spLocks/>
          </p:cNvSpPr>
          <p:nvPr/>
        </p:nvSpPr>
        <p:spPr bwMode="auto">
          <a:xfrm>
            <a:off x="500889" y="635794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 </a:t>
            </a:r>
            <a:r>
              <a:rPr lang="ja-JP" altLang="en-US" sz="3200" dirty="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285566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273"/>
    </mc:Choice>
    <mc:Fallback xmlns="">
      <p:transition spd="slow" advTm="166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C3F2F5-7A38-3BE5-1F66-5FCF7FC62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12" y="1851299"/>
            <a:ext cx="8139178" cy="441964"/>
          </a:xfrm>
        </p:spPr>
        <p:txBody>
          <a:bodyPr/>
          <a:lstStyle/>
          <a:p>
            <a:r>
              <a:rPr lang="zh-CN" altLang="en-US" dirty="0"/>
              <a:t>动态规划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BC55564-2E24-44F4-D1B1-0919EE030F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2360573"/>
                <a:ext cx="8139178" cy="5388907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↔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定义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dirty="0"/>
                  <a:t> 表示以第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dirty="0"/>
                  <a:t> 个位置结尾的解的最优目标函数值，转移为：</a:t>
                </a:r>
                <a:endParaRPr lang="en-US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func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altLang="zh-CN" dirty="0"/>
              </a:p>
              <a:p>
                <a:r>
                  <a:rPr lang="zh-CN" altLang="en-US" dirty="0"/>
                  <a:t>递推求解：时间复杂度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BC55564-2E24-44F4-D1B1-0919EE030F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2360573"/>
                <a:ext cx="8139178" cy="5388907"/>
              </a:xfrm>
              <a:blipFill>
                <a:blip r:embed="rId4"/>
                <a:stretch>
                  <a:fillRect l="-15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F657B3D8-2E6F-7CCC-14C3-D061C90BEF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9BFBD2F0-1C64-8363-56C3-C8C873D74B4D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 </a:t>
            </a:r>
            <a:r>
              <a:rPr lang="ja-JP" altLang="en-US" sz="3200" dirty="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381250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237"/>
    </mc:Choice>
    <mc:Fallback xmlns="">
      <p:transition spd="slow" advTm="94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EC884B-6232-D547-4EB2-2B2131726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83" y="1628800"/>
            <a:ext cx="8139178" cy="441964"/>
          </a:xfrm>
        </p:spPr>
        <p:txBody>
          <a:bodyPr/>
          <a:lstStyle/>
          <a:p>
            <a:r>
              <a:rPr lang="zh-CN" altLang="en-US" dirty="0"/>
              <a:t>动态规划：分治求解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0D7E31D-61A0-A049-8918-FFAE7222B5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21783" y="2226469"/>
                <a:ext cx="8519375" cy="3263504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&lt;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≤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func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altLang="zh-CN" b="0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dirty="0"/>
                  <a:t>：“非逆序对”，类比分治求逆序对设计分治解法</a:t>
                </a:r>
                <a:endParaRPr lang="en-US" altLang="zh-CN" dirty="0"/>
              </a:p>
              <a:p>
                <a:r>
                  <a:rPr lang="zh-CN" altLang="en-US" dirty="0"/>
                  <a:t>对于区间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定义分治子任务：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求解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的值，且在调用该子任务前，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对应的状态值已被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对应的状态值更新过</a:t>
                </a:r>
                <a:endParaRPr lang="en-US" altLang="zh-CN" dirty="0"/>
              </a:p>
              <a:p>
                <a:r>
                  <a:rPr lang="zh-CN" altLang="en-US" dirty="0"/>
                  <a:t>设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⌊"/>
                        <m:endChr m:val="⌋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/2</m:t>
                        </m:r>
                      </m:e>
                    </m:d>
                  </m:oMath>
                </a14:m>
                <a:endParaRPr lang="en-US" altLang="zh-CN" b="0" dirty="0"/>
              </a:p>
              <a:p>
                <a:pPr lvl="1"/>
                <a:r>
                  <a:rPr lang="zh-CN" altLang="en-US" dirty="0"/>
                  <a:t>正常调用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对应的分治子任务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调用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对应的子任务之前，用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对应的状态值更新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对应的状态值，以满足调用条件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0D7E31D-61A0-A049-8918-FFAE7222B5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1783" y="2226469"/>
                <a:ext cx="8519375" cy="3263504"/>
              </a:xfrm>
              <a:blipFill>
                <a:blip r:embed="rId4"/>
                <a:stretch>
                  <a:fillRect l="-29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2D0CC3FD-569D-120E-8A6E-C21590F7E8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EF4636F4-2E1F-70D7-FCBA-1F91986C802E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 </a:t>
            </a:r>
            <a:r>
              <a:rPr lang="ja-JP" altLang="en-US" sz="3200" dirty="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377798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330"/>
    </mc:Choice>
    <mc:Fallback xmlns="">
      <p:transition spd="slow" advTm="105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1B04B-D0FA-E2FB-46A9-9E45AEEC9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49" y="1494710"/>
            <a:ext cx="8139178" cy="441964"/>
          </a:xfrm>
        </p:spPr>
        <p:txBody>
          <a:bodyPr/>
          <a:lstStyle/>
          <a:p>
            <a:r>
              <a:rPr lang="zh-CN" altLang="en-US" dirty="0"/>
              <a:t>时间复杂度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538BF80-E27D-14AA-B128-8AE9A027F3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4749" y="2226469"/>
                <a:ext cx="7886700" cy="3263504"/>
              </a:xfrm>
            </p:spPr>
            <p:txBody>
              <a:bodyPr/>
              <a:lstStyle/>
              <a:p>
                <a:r>
                  <a:rPr lang="zh-CN" altLang="en-US" dirty="0"/>
                  <a:t>用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对应的状态值更新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对应的状态值：需要两侧已分别对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 双关键字有序，则按照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 的值进行归并，归并过程中更新状态值（原理与跨侧逆序对计数类似）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 有序：由子任务递归调用结束前的归并确保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 有序：需要进入调用时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有序，按照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与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的大小关系将序列“稳定划分”为两部分</a:t>
                </a:r>
                <a:endParaRPr lang="en-US" altLang="zh-CN" dirty="0"/>
              </a:p>
              <a:p>
                <a:r>
                  <a:rPr lang="zh-CN" altLang="en-US" dirty="0"/>
                  <a:t>总时间复杂度：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func>
                          <m:func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538BF80-E27D-14AA-B128-8AE9A027F3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4749" y="2226469"/>
                <a:ext cx="7886700" cy="3263504"/>
              </a:xfrm>
              <a:blipFill>
                <a:blip r:embed="rId4"/>
                <a:stretch>
                  <a:fillRect l="-161" t="-1163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2461704B-5DBD-A5CF-F3A3-E10D9B3EE8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CAE820A9-DB69-0673-C47E-F73581464A3D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 </a:t>
            </a:r>
            <a:r>
              <a:rPr lang="ja-JP" altLang="en-US" sz="3200" dirty="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339278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919"/>
    </mc:Choice>
    <mc:Fallback xmlns="">
      <p:transition spd="slow" advTm="84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1867</TotalTime>
  <Words>603</Words>
  <Application>Microsoft Office PowerPoint</Application>
  <PresentationFormat>全屏显示(4:3)</PresentationFormat>
  <Paragraphs>40</Paragraphs>
  <Slides>6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Arial</vt:lpstr>
      <vt:lpstr>Calibri</vt:lpstr>
      <vt:lpstr>Cambria Math</vt:lpstr>
      <vt:lpstr>1_Office 主题​​</vt:lpstr>
      <vt:lpstr>题意简述</vt:lpstr>
      <vt:lpstr>PowerPoint 演示文稿</vt:lpstr>
      <vt:lpstr>二维偏序等价转化</vt:lpstr>
      <vt:lpstr>动态规划</vt:lpstr>
      <vt:lpstr>动态规划：分治求解</vt:lpstr>
      <vt:lpstr>时间复杂度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陈 海天</cp:lastModifiedBy>
  <cp:revision>197</cp:revision>
  <dcterms:created xsi:type="dcterms:W3CDTF">2019-09-23T07:27:02Z</dcterms:created>
  <dcterms:modified xsi:type="dcterms:W3CDTF">2024-09-19T07:52:28Z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